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3234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0"/>
          <p:cNvPicPr preferRelativeResize="0"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632" y="1691680"/>
            <a:ext cx="4032448" cy="4464496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6632" y="182414"/>
            <a:ext cx="63367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34988"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Сельское население в нашей стране составляет меньшинство, как и во многих других развитых странах. С точки зрения горожанина сельская жизнь — тихая и размеренная, а все соседи знакомы друг с другом. Так ли это?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325329" y="1510759"/>
            <a:ext cx="237626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34988"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Самые крупные села в нашей стране — с населением более 5 тыс. человек! В Германии, Италии, Франции есть множество городов, где жителей меньше.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534988"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Большие села сосредоточены в Краснодарском и Ставропольском краях, Чеченской Республике, Дагестане, Башкортостане и Ростовской области.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26939" y="6589072"/>
            <a:ext cx="661767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34988"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все села рекордсмены находятся в Краснодарском крае.</a:t>
            </a:r>
          </a:p>
          <a:p>
            <a:pPr indent="534988"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534988"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станица Каневская с населением 44,4 тыс. человек, станица Ленинградская, где живет 36,9 тыс. человек и станица Павловская — 31,3 тыс. человек. Вряд ли все жители таких станиц знают друг друга в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лицо.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57600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1"/>
          <p:cNvPicPr preferRelativeResize="0"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1371" y="2627784"/>
            <a:ext cx="3910161" cy="3826371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91793" y="6804248"/>
            <a:ext cx="630931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34988" algn="just"/>
            <a:r>
              <a:rPr lang="ru-RU" dirty="0" smtClean="0"/>
              <a:t>Работники </a:t>
            </a:r>
            <a:r>
              <a:rPr lang="ru-RU" dirty="0"/>
              <a:t>смогут переписаться, например, в обеденный перерыв. Много времени это не займет. В 2021 году впервые можно будет пройти перепись на портале или в мобильном приложении </a:t>
            </a:r>
            <a:r>
              <a:rPr lang="ru-RU" dirty="0" err="1"/>
              <a:t>Госуслуг</a:t>
            </a:r>
            <a:r>
              <a:rPr lang="ru-RU" dirty="0"/>
              <a:t>. Достаточно иметь смартфон, компьютер или планшет с доступом в интернет. Сможете переписаться на работе, дома или даже в дороге.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60648" y="532214"/>
            <a:ext cx="6309319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FF0000"/>
                </a:solidFill>
              </a:rPr>
              <a:t>Можно ли будет пройти перепись на работе</a:t>
            </a:r>
            <a:r>
              <a:rPr lang="ru-RU" sz="2000" b="1" dirty="0" smtClean="0">
                <a:solidFill>
                  <a:srgbClr val="FF0000"/>
                </a:solidFill>
              </a:rPr>
              <a:t>?</a:t>
            </a:r>
          </a:p>
          <a:p>
            <a:pPr algn="ctr"/>
            <a:endParaRPr lang="ru-RU" b="1" dirty="0">
              <a:solidFill>
                <a:srgbClr val="FF0000"/>
              </a:solidFill>
            </a:endParaRPr>
          </a:p>
          <a:p>
            <a:pPr indent="534988" algn="just"/>
            <a:r>
              <a:rPr lang="ru-RU" dirty="0"/>
              <a:t>Да, для этого руководителю предприятия нужно будет связаться с территориальным органом статистики и пригласить к себе на завод, фабрику или в компанию мобильную команду переписчиков.</a:t>
            </a:r>
          </a:p>
        </p:txBody>
      </p:sp>
    </p:spTree>
    <p:extLst>
      <p:ext uri="{BB962C8B-B14F-4D97-AF65-F5344CB8AC3E}">
        <p14:creationId xmlns:p14="http://schemas.microsoft.com/office/powerpoint/2010/main" val="32402652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2"/>
          <p:cNvPicPr preferRelativeResize="0"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0768" y="1724981"/>
            <a:ext cx="3950543" cy="427248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9992" y="6178675"/>
            <a:ext cx="616530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34988" algn="just"/>
            <a:r>
              <a:rPr lang="ru-RU" dirty="0" smtClean="0"/>
              <a:t>Иностранцы</a:t>
            </a:r>
            <a:r>
              <a:rPr lang="ru-RU" dirty="0"/>
              <a:t>, приехавшие работать или учиться в Россию - не исключение. Они тоже имеют возможность пройти перепись удаленно. Чтобы зарегистрироваться на </a:t>
            </a:r>
            <a:r>
              <a:rPr lang="ru-RU" dirty="0" err="1"/>
              <a:t>Госуслугах</a:t>
            </a:r>
            <a:r>
              <a:rPr lang="ru-RU" dirty="0"/>
              <a:t>, им нужно будет ввести номер СНИЛС и данные национального паспорта.</a:t>
            </a:r>
          </a:p>
          <a:p>
            <a:pPr indent="534988" algn="just"/>
            <a:r>
              <a:rPr lang="ru-RU" dirty="0"/>
              <a:t>Получить номер СНИЛС могут все, кто работает в России по трудовому договору или временно здесь проживает.</a:t>
            </a:r>
          </a:p>
          <a:p>
            <a:pPr indent="534988" algn="ctr"/>
            <a:r>
              <a:rPr lang="ru-RU" b="1" dirty="0">
                <a:solidFill>
                  <a:srgbClr val="FF0000"/>
                </a:solidFill>
              </a:rPr>
              <a:t>Пройти электронную перепись можно будет </a:t>
            </a:r>
            <a:r>
              <a:rPr lang="ru-RU" b="1" dirty="0" smtClean="0">
                <a:solidFill>
                  <a:srgbClr val="FF0000"/>
                </a:solidFill>
              </a:rPr>
              <a:t>                 с </a:t>
            </a:r>
            <a:r>
              <a:rPr lang="ru-RU" b="1" dirty="0">
                <a:solidFill>
                  <a:srgbClr val="FF0000"/>
                </a:solidFill>
              </a:rPr>
              <a:t>1 по 22 апреля 2021 года.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72284" y="539552"/>
            <a:ext cx="64807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34988" algn="just"/>
            <a:r>
              <a:rPr lang="ru-RU" dirty="0"/>
              <a:t>Впервые перепись населения состоится в электронном виде: каждый житель страны может участвовать в переписи через интернет - достаточно иметь аккаунт на </a:t>
            </a:r>
            <a:r>
              <a:rPr lang="ru-RU" dirty="0" err="1"/>
              <a:t>Госуслугах</a:t>
            </a:r>
            <a:r>
              <a:rPr lang="ru-RU" dirty="0"/>
              <a:t>, а также компьютер, планшет или смартфон с доступом в сеть.</a:t>
            </a:r>
          </a:p>
        </p:txBody>
      </p:sp>
    </p:spTree>
    <p:extLst>
      <p:ext uri="{BB962C8B-B14F-4D97-AF65-F5344CB8AC3E}">
        <p14:creationId xmlns:p14="http://schemas.microsoft.com/office/powerpoint/2010/main" val="278178646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330</Words>
  <Application>Microsoft Office PowerPoint</Application>
  <PresentationFormat>Экран (4:3)</PresentationFormat>
  <Paragraphs>15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Пашкова Виктория Александровна</dc:creator>
  <cp:lastModifiedBy>Пашкова Виктория Александровна</cp:lastModifiedBy>
  <cp:revision>2</cp:revision>
  <dcterms:created xsi:type="dcterms:W3CDTF">2020-09-04T00:57:17Z</dcterms:created>
  <dcterms:modified xsi:type="dcterms:W3CDTF">2020-09-04T01:13:05Z</dcterms:modified>
</cp:coreProperties>
</file>