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28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24" y="1123167"/>
            <a:ext cx="5164928" cy="451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1032" y="5638824"/>
            <a:ext cx="64087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 smtClean="0"/>
              <a:t>Успешным </a:t>
            </a:r>
            <a:r>
              <a:rPr lang="ru-RU" dirty="0"/>
              <a:t>проектам, посвященным Всероссийской переписи населения, обеспечат поддержку. Авторы лучших работ получат награды</a:t>
            </a:r>
            <a:r>
              <a:rPr lang="ru-RU" dirty="0" smtClean="0"/>
              <a:t>. Результаты </a:t>
            </a:r>
            <a:r>
              <a:rPr lang="ru-RU" dirty="0"/>
              <a:t>конкурса будут известны до 29 января 2021 года.</a:t>
            </a:r>
          </a:p>
          <a:p>
            <a:pPr indent="534988" algn="just"/>
            <a:r>
              <a:rPr lang="ru-RU" dirty="0" smtClean="0"/>
              <a:t>Почитайте </a:t>
            </a:r>
            <a:r>
              <a:rPr lang="ru-RU" dirty="0"/>
              <a:t>по ссылке, как подавать заявку и какие возможности для участия у вас есть: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https://www.strana2020.ru/contest /</a:t>
            </a:r>
            <a:r>
              <a:rPr lang="ru-RU" b="1" dirty="0" err="1">
                <a:solidFill>
                  <a:srgbClr val="FF0000"/>
                </a:solidFill>
              </a:rPr>
              <a:t>multimedia</a:t>
            </a:r>
            <a:r>
              <a:rPr lang="ru-RU" b="1" dirty="0">
                <a:solidFill>
                  <a:srgbClr val="FF0000"/>
                </a:solidFill>
              </a:rPr>
              <a:t>/a....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4664" y="107504"/>
            <a:ext cx="58326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Вы точно успеете! Срок подачи заявок на конкурс блогеров и новых медиа продлен на два месяца 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до 1 ноября.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024" y="7884368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/>
              <a:t>А тем временем, фотоконкурс </a:t>
            </a:r>
            <a:r>
              <a:rPr lang="ru-RU" b="1" dirty="0">
                <a:solidFill>
                  <a:srgbClr val="FF0000"/>
                </a:solidFill>
              </a:rPr>
              <a:t>"Страна в объективе" </a:t>
            </a:r>
            <a:r>
              <a:rPr lang="ru-RU" dirty="0"/>
              <a:t>заканчивается уже 30 сентября. Спешите принять </a:t>
            </a:r>
            <a:r>
              <a:rPr lang="ru-RU" dirty="0" smtClean="0"/>
              <a:t>участие.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6193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Пашкова Виктория Александровна</dc:creator>
  <cp:lastModifiedBy>Пашкова Виктория Александровна</cp:lastModifiedBy>
  <cp:revision>1</cp:revision>
  <dcterms:created xsi:type="dcterms:W3CDTF">2020-09-09T04:41:45Z</dcterms:created>
  <dcterms:modified xsi:type="dcterms:W3CDTF">2020-09-09T04:48:03Z</dcterms:modified>
</cp:coreProperties>
</file>