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323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0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20" y="1547664"/>
            <a:ext cx="4896544" cy="449149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5310" y="7596336"/>
            <a:ext cx="59046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34988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вот уехавшие на учебу студенты переписываются по месту проживания.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4018" y="467544"/>
            <a:ext cx="6367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2021 году основной этап переписи будет проходить с 1 по 30 апреля — когда у большинства школьников в самом разгаре IV четверть.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5310" y="6039156"/>
            <a:ext cx="60348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отвлекать детей от занятий не станут. Перепишут их дома, вместе с семьями.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6794" y="6660232"/>
            <a:ext cx="60167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 с родителями пройдут перепись ученики школ-интернатов, воспитанники детских садов-пятидневок и дети, которые в рабочее время остаются у бабушек или нянь.</a:t>
            </a:r>
          </a:p>
        </p:txBody>
      </p:sp>
    </p:spTree>
    <p:extLst>
      <p:ext uri="{BB962C8B-B14F-4D97-AF65-F5344CB8AC3E}">
        <p14:creationId xmlns:p14="http://schemas.microsoft.com/office/powerpoint/2010/main" val="3545158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1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04" y="1043608"/>
            <a:ext cx="5112568" cy="344365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2254" y="4612697"/>
            <a:ext cx="65354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взгляд на проведение Всероссийской переписи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34988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пресс-конференции примут участие: руководитель Федеральной службы государственной статистики (Росстата) Павел Малков и заместитель руководителя Федеральной службы государственной статистики (Росстат) Павел Смелов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темы: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Всероссийская перепись в новых условиях - чем помогут технологии статистикам?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2254" y="120278"/>
            <a:ext cx="65354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 сентября 2020 года в 10:00 (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Мск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часов пройдет Онлайн-трансляция пресс-конференции Росстата: «Цифра» имеет значение: как технологии меняют статистику.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9431" y="7020272"/>
            <a:ext cx="661414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платформы и инструменты для анализа и обработки данных цифровой переписи. Этапы представления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микроданных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переписи населения - как перейти от «обладания» данными к получению бизнес-результатов и адресным решениям в региональной и социальной политики?</a:t>
            </a:r>
          </a:p>
          <a:p>
            <a:pPr marL="177800" indent="-177800"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 Перепись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большом городе. Подготовка к проведению Всероссийской переписи населения в Санкт-Петербурге.</a:t>
            </a:r>
          </a:p>
          <a:p>
            <a:pPr marL="177800" indent="-177800"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199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648" y="395536"/>
            <a:ext cx="640871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пресс-конференции руководитель Росстата Павел Малков расскажет о проектах «цифровой» статистики. Будут представлены инструменты для обработки итогов первой цифровой переписи и этапы представления полученных данных.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Ссылки на трансляцию: 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https://www.youtube.eom/c/Strana2020real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https://www.youtube.com/watch?v= gFdQYzdzyB8</a:t>
            </a:r>
          </a:p>
        </p:txBody>
      </p:sp>
    </p:spTree>
    <p:extLst>
      <p:ext uri="{BB962C8B-B14F-4D97-AF65-F5344CB8AC3E}">
        <p14:creationId xmlns:p14="http://schemas.microsoft.com/office/powerpoint/2010/main" val="39512526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245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Пашкова Виктория Александровна</dc:creator>
  <cp:lastModifiedBy>Пашкова Виктория Александровна</cp:lastModifiedBy>
  <cp:revision>2</cp:revision>
  <dcterms:created xsi:type="dcterms:W3CDTF">2020-09-02T00:23:41Z</dcterms:created>
  <dcterms:modified xsi:type="dcterms:W3CDTF">2020-09-02T00:39:53Z</dcterms:modified>
</cp:coreProperties>
</file>