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2021 год и плановый период 2022 и 2023 годов от 16.02.2021 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46 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16.02.2021 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037 505 282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1 111 222 676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+ 73 717 394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170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298 416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170 298 416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194 600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54 498 360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+ 21 303 760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834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012 266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886 425 900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+ 52 413 634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16.02.2021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46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155 620 425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148 614 133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- 7 006 292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4 868 236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5 106 236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+ 238 000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22 236 947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28 622 347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+ 6 385 400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1 135 052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1 135 052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9 734 949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9 749 949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+ 15 000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16.02.2021 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211 763 498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234 480 523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+ 22 717 025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4 888 697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4 947 697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+ 59 000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15 878 240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978 240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470 200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470 222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19 508 720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19 808 785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+ 300 065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1 470 978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1 470 986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5 482 680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41 701 761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+ 36 219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081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584 306 660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601 213 897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+ 16 907 237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1 037 505 282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1 113 439 828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+ 75 934 546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889431"/>
        </p:xfrm>
        <a:graphic>
          <a:graphicData uri="http://schemas.openxmlformats.org/drawingml/2006/table">
            <a:tbl>
              <a:tblPr/>
              <a:tblGrid>
                <a:gridCol w="2772971"/>
                <a:gridCol w="2088232"/>
                <a:gridCol w="2160240"/>
                <a:gridCol w="1836868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16.02.2021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46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0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 бюджетными кредитами, предоставленными местному бюджету другими бюджетами бюджетной системы Российской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2 217 152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2 217 152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16.02.2021 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1 037 505 282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1 111 222 676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+ 73 717 394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037 505 282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1 113 439 828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+ 75 934 546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11892</TotalTime>
  <Words>826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1116</cp:revision>
  <dcterms:created xsi:type="dcterms:W3CDTF">2009-11-28T13:13:59Z</dcterms:created>
  <dcterms:modified xsi:type="dcterms:W3CDTF">2021-02-20T02:36:27Z</dcterms:modified>
</cp:coreProperties>
</file>