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2021 год и плановый период 2022 и 2023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13.04.2021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59 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13.04.2021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1 213 572 971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+ 176 067 689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170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298 416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796 416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+ 2 498 000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194 600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71 532 341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+ 38 337 741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834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012 266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969 244 214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+ 135 231 948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14.04.2021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155 620 425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149 480 373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- 6 140 052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4 868 236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5 106 236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+ 238 000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22 236 947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26 855 468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+ 4 618 521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субъектов малого и среднего предпринимательства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1 135 052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2 712 420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+ 1 577 368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9 734 949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9 897 949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+ 163 000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34 494 475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+ 34 354 475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6180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13.04.2021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211 763 498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254 057 795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+ 42 294 297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4 888 697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4 953 697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+ 65 000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деятельности органов муниципальной власти и управления в Тамбовском районе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15 878 240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15 978 240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470 200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5 690 425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+ 5 220 225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19 508 720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48 729 922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+ 29 221 202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1 470 978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2 075 765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+ 604 787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Комплексное развитие сельских территорий в Тамбовском районе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5 482 680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43 914 761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+ 38432 081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584 306 660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611 842 597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+ 27 535 937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1 037 505 282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1 215 790 123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178 284 841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88640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692696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124745"/>
          <a:ext cx="8858311" cy="5889431"/>
        </p:xfrm>
        <a:graphic>
          <a:graphicData uri="http://schemas.openxmlformats.org/drawingml/2006/table">
            <a:tbl>
              <a:tblPr/>
              <a:tblGrid>
                <a:gridCol w="2772971"/>
                <a:gridCol w="2088232"/>
                <a:gridCol w="2160240"/>
                <a:gridCol w="1836868"/>
              </a:tblGrid>
              <a:tr h="1066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13.04.2021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0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образованием кредитами кредитных организаций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4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Разница между привлеченными и погашенными муниципальным в валюте Российской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Федерации бюджетными кредитами, предоставленными местному бюджету другими бюджетами бюджетной системы Российской Федерации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- 3 085 716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местного бюджета в течение соответствующего финансового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источников внутреннего финансирования дефицита районного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2020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22.12.2020 №39)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2021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13.04.2021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1 213 572 971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+ 176 067 689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037 505 282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1 215 790 123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+ 178 284 841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+ 2 217 152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11906</TotalTime>
  <Words>839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1121</cp:revision>
  <dcterms:created xsi:type="dcterms:W3CDTF">2009-11-28T13:13:59Z</dcterms:created>
  <dcterms:modified xsi:type="dcterms:W3CDTF">2021-04-20T00:54:24Z</dcterms:modified>
</cp:coreProperties>
</file>