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29.10.2020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26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29.10.2020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1 137 598 985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213 966 953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168 316 400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163 603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747 297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878 002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856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535 288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925 348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29.10.2020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147 660 389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+ 31 259 090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4 676 153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+ 580 742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27 073 894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+ 5 712 916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4 215 349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+ 1 085 658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14 712 590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+ 5 873 229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20 115 415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+ 19 975 415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29.10.2020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319 401 557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+69 793 128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5 372 407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+ 769 034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15 496 954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- 4 998 969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2 429 694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+ 601 194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49 106 223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+ 28 363 620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4 476  871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+ 4 476 871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527 492 595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+ 59 326 028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1 146 953 385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+ 223 321 353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29.10.2020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382 972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1 382 972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9 354 400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29.92020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1 137 598 985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2000" b="1" baseline="0" smtClean="0">
                          <a:latin typeface="Times New Roman"/>
                          <a:ea typeface="Times New Roman"/>
                          <a:cs typeface="Times New Roman"/>
                        </a:rPr>
                        <a:t> 213 966 953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146 953 385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223 321 353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9 354 400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+ 9 354 400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11814</TotalTime>
  <Words>818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1093</cp:revision>
  <dcterms:created xsi:type="dcterms:W3CDTF">2009-11-28T13:13:59Z</dcterms:created>
  <dcterms:modified xsi:type="dcterms:W3CDTF">2020-11-17T06:48:32Z</dcterms:modified>
</cp:coreProperties>
</file>