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2020 год и плановый период 2021 и 2022 годов от 26.05.2020 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15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26.05.2020 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1 009 897 348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+ 86 265 316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161 152 797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165 066 087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913 290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26 869 295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45 680 369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+ 18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811 074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735 609 940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799 150 892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+ 63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540 952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26.05.2020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15)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116 401 299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121 015 646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+ 4 614 347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4 095 411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885 542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- 209 869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21 360 978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153 847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+ 792 869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субъектов малого и среднего предпринимательства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3 129 691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3 370 941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+ 241 250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8 839 361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419 171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579 810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+ 210 000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6180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26.05.2020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15)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249 608 429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263 540 631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+ 13 932 202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4 603 373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4 107 130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- 496 243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деятельности органов муниципальной власти и управления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20 495 923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12 932 507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-7 563 416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1 828 500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2 429 694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+ 601 194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20 742 603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28 666 231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+ 7 923 628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4 476 871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+ 4 476 871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 развитие сельских территорий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4 219 897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4 323 294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+ 103 397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468 166 567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522 825 843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+ 54 659 276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1 009 897 348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+ 86 265 316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88640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69269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24745"/>
          <a:ext cx="8858311" cy="5733257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06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26.05.2020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15)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образованием кредитами кредитных организаций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- 6 685 713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- 6 685 713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685 713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685 713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Иные источники внутреннего финансирования дефицита местного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источников внутреннего финансирования дефицита районного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26.05.2020 </a:t>
                      </a:r>
                      <a:r>
                        <a:rPr lang="ru-RU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№ 15)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1 009 897 348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+ 86 265 316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009 897 348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+ 86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265 316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11770</TotalTime>
  <Words>806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1082</cp:revision>
  <dcterms:created xsi:type="dcterms:W3CDTF">2009-11-28T13:13:59Z</dcterms:created>
  <dcterms:modified xsi:type="dcterms:W3CDTF">2020-07-15T02:01:35Z</dcterms:modified>
</cp:coreProperties>
</file>