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6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2020 год и плановый период 2021 и 2022 годов от 25.02.2020 №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03 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25.02.2020 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03)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967 911 122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+ 44 279 090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161 152 797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162 397 797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+ 1 245 000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26 869 295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29 415 886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+ 2 546 591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735 609 940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776 097 439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+ 40 487 499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164288" y="548680"/>
            <a:ext cx="1979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980728"/>
          <a:ext cx="9001156" cy="6048672"/>
        </p:xfrm>
        <a:graphic>
          <a:graphicData uri="http://schemas.openxmlformats.org/drawingml/2006/table">
            <a:tbl>
              <a:tblPr/>
              <a:tblGrid>
                <a:gridCol w="3923927"/>
                <a:gridCol w="1800200"/>
                <a:gridCol w="1776386"/>
                <a:gridCol w="1500643"/>
              </a:tblGrid>
              <a:tr h="1102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25.02.2020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03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116 401 299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116 352 221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- 49 078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4 095 411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3 735 542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- 359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869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21 360 978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21 515 847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+ 154 869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субъектов малого и среднего предпринимательства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3 129 691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3 370 941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+ 241 250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Энергосбережение и повышение энергетической эффективности в муниципальных учреждениях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8 839 361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8 785 138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- 54 223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6180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991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25.02.2020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03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249 608 429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249 444 652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- 163 777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4 603 373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4 107 130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- 496 243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деятельности органов муниципальной власти и управления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20 495 923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12 918 007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- 7 577 916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1 828 500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1 828 500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20 742 603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20 742 628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Обращение с отходами, в том числе с твердыми коммунальными отходами на территории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3 760 783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+ 3 760 783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Комплексное развитие сельских территорий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4 219 897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4 323 294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+ 103 397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468 166 567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516 486 439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+ 48 319 872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967 911 122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+ 44 279 090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88640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692696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124745"/>
          <a:ext cx="8858311" cy="5733257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066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25.02.2020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03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4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Разница между привлеченными и погашенными муниципальным образованием кредитами кредитных организаций в валюте Российской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Федерации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4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местного бюджета в течение соответствующего финансового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Иные источники внутреннего финансирования дефицита местного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источников внутреннего финансирования дефицита районного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25.02.2020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03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967 911 122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+ 44 279 090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967 911 122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latin typeface="Times New Roman"/>
                          <a:ea typeface="Times New Roman"/>
                          <a:cs typeface="Times New Roman"/>
                        </a:rPr>
                        <a:t>+ 44 279 090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11741</TotalTime>
  <Words>783</Words>
  <Application>Microsoft Office PowerPoint</Application>
  <PresentationFormat>Экран (4:3)</PresentationFormat>
  <Paragraphs>201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1073</cp:revision>
  <dcterms:created xsi:type="dcterms:W3CDTF">2009-11-28T13:13:59Z</dcterms:created>
  <dcterms:modified xsi:type="dcterms:W3CDTF">2020-03-25T07:54:42Z</dcterms:modified>
</cp:coreProperties>
</file>