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6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2020 год и плановый период 2021 и 2022 годов от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22.12.2020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№ </a:t>
            </a: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38  </a:t>
            </a:r>
            <a:endParaRPr lang="ru-RU" altLang="ru-RU" sz="2000" b="1" spc="50" dirty="0" smtClean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660033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22.12.2020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1 133 643 511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210 011 479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161 152 797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164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528 983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3 376 186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26 869 295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617 621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748 326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735 609 940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868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496 907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132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886 967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16632"/>
            <a:ext cx="8712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 </a:t>
            </a:r>
          </a:p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164288" y="548680"/>
            <a:ext cx="1979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980728"/>
          <a:ext cx="9001156" cy="6048672"/>
        </p:xfrm>
        <a:graphic>
          <a:graphicData uri="http://schemas.openxmlformats.org/drawingml/2006/table">
            <a:tbl>
              <a:tblPr/>
              <a:tblGrid>
                <a:gridCol w="3923927"/>
                <a:gridCol w="1800200"/>
                <a:gridCol w="1776386"/>
                <a:gridCol w="1500643"/>
              </a:tblGrid>
              <a:tr h="1102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10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116 401 299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150 995 676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+ 34 594 377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4 095 411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4 687 593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+ 592 182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21 360 978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27 055 823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+ 5 694 845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4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субъектов малого и среднего предпринимательства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3 129 691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4 388 536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+ 1 258 845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37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Энергосбережение и повышение энергетической эффективности в муниципальных учреждениях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336 068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+ 336 068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3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8 839 361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14 905 224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+ 6 065 863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70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20 103 465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19 963 465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6180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991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2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249 608 429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315 834 812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+ 66 226 383</a:t>
                      </a:r>
                      <a:endParaRPr lang="ru-RU" sz="12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4 603 373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6 359 980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+ 1 756 607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деятельности органов муниципальной власти и управления в Тамбовском районе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20 495 923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16 724 727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- 3 771 196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1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1 828 500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2 429 694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+ 601 194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20 742 603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48 718 314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+ 27 975 711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Обращение с отходами, в том числе с твердыми коммунальными отходами на территории Тамбовского района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4 658 327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658 327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Комплексное развитие сельских территорий в Тамбовском районе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4 219 897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4 323 294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+ 103 397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4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468 166 567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521 476 378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+ 53 309 811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1 142 997 911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+ 219 365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879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188640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692696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124745"/>
          <a:ext cx="8858311" cy="5733257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066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22.12.2020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38)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74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Разница между привлеченными и погашенными муниципальным образованием кредитами кредитных организаций в валюте Российской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Федерации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382 972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1 382 972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04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местного бюджета в течение соответствующего финансового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7 971 428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Иные источники внутреннего финансирования дефицита местного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источников внутреннего финансирования дефицита районного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9 354 400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2020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24.12.2019 №32)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29.92020 № 26)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1 133 643 511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+ 210 011 479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923 632 032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1 142 997 911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+ 219</a:t>
                      </a:r>
                      <a:r>
                        <a:rPr lang="ru-RU" sz="20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365 879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9 354 400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+ 9 354 400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11854</TotalTime>
  <Words>816</Words>
  <Application>Microsoft Office PowerPoint</Application>
  <PresentationFormat>Экран (4:3)</PresentationFormat>
  <Paragraphs>201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1106</cp:revision>
  <dcterms:created xsi:type="dcterms:W3CDTF">2009-11-28T13:13:59Z</dcterms:created>
  <dcterms:modified xsi:type="dcterms:W3CDTF">2020-12-25T00:26:52Z</dcterms:modified>
</cp:coreProperties>
</file>