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2020 год и плановый период 2021 и 2022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08.12.2020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35 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08.12.2020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35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1 144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113 250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+ 220 481 218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161 152 797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168 316 400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163 603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26 869 295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747 297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+ 85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878 002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735 609 940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863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049 553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+ 127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439 613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08.12.2020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35)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116 401 299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147 660 389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+ 31 259 090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4 095 411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4 676 153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+ 580 742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21 360 978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752 484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6 391 506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субъектов малого и среднего предпринимательства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3 129 691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229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563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099 872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8 839 361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14 712 590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+ 5 873 229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20 115 415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+ 19 975 415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6180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08.12.2020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35)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249 608 429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318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994 476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+ 69 386 047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4 603 373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5 372 407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+ 769 034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деятельности органов муниципальной власти и управления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20 495 923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15 496 954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- 4 998 969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1 828 500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2 429 694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+ 601 194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20 742 603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49 106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+ 28 363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4 476  871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+ 4 476 871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Комплексное развитие сельских территорий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4 219 897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4 323 294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+ 103 397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468 166 567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533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721 138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65 554 571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153 467 650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229 835 618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88640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692696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124745"/>
          <a:ext cx="8858311" cy="5733257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066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08.12.2020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35)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образованием кредитами кредитных организаций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382 972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1 382 972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4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7 971 428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7 971 428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Иные источники внутреннего финансирования дефицита местного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источников внутреннего финансирования дефицита районного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9 354 400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29.92020 № 26)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144 113 250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220 481 218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153 467 650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+ 229 835 618 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9 354 400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+ 9 354 400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11842</TotalTime>
  <Words>816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1100</cp:revision>
  <dcterms:created xsi:type="dcterms:W3CDTF">2009-11-28T13:13:59Z</dcterms:created>
  <dcterms:modified xsi:type="dcterms:W3CDTF">2020-12-21T23:57:47Z</dcterms:modified>
</cp:coreProperties>
</file>