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8" r:id="rId2"/>
    <p:sldId id="416" r:id="rId3"/>
    <p:sldId id="409" r:id="rId4"/>
    <p:sldId id="410" r:id="rId5"/>
    <p:sldId id="411" r:id="rId6"/>
    <p:sldId id="412" r:id="rId7"/>
    <p:sldId id="413" r:id="rId8"/>
    <p:sldId id="414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17727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</a:t>
            </a:r>
          </a:p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по внесению изменений в решение районного Совета народных депутатов «О районном бюджете на 2020 год и плановый период 2021 и 2022 годов от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08.09.2020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№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22  </a:t>
            </a:r>
            <a:endParaRPr lang="ru-RU" altLang="ru-RU" sz="20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660033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620688"/>
            <a:ext cx="590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СОДЕРЖАНИЕ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141277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доходах …………………………………..……….….………2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расходах (в разрезе программ) ……………………….3 -4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источниках …………………………………………………..5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основных параметров бюджета ……………………………6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Контактная информация…………………………………………………….7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861299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08.09.2020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всего, в том числе: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098 996 609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175 364 577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161 152 797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168 316 400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7 163 603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58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26 869 295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94 097 399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67 228 104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735 609 940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836 582 810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100 972 870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16632"/>
            <a:ext cx="8712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 </a:t>
            </a:r>
          </a:p>
          <a:p>
            <a:pPr algn="ctr">
              <a:spcBef>
                <a:spcPct val="5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164288" y="548680"/>
            <a:ext cx="1979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980728"/>
          <a:ext cx="9001156" cy="6048672"/>
        </p:xfrm>
        <a:graphic>
          <a:graphicData uri="http://schemas.openxmlformats.org/drawingml/2006/table">
            <a:tbl>
              <a:tblPr/>
              <a:tblGrid>
                <a:gridCol w="3923927"/>
                <a:gridCol w="1800200"/>
                <a:gridCol w="1776386"/>
                <a:gridCol w="1500643"/>
              </a:tblGrid>
              <a:tr h="1102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08.09.2020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1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и сохранение культуры и искусства в Тамбовском районе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116 401 299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140 542 742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+ 24 141 443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использования муниципального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имущества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4 095 411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4 110 542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+ 15 131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управления муниципальными финансами и муниципальным долгом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21 360 978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24 456 394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+ 3 095 416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4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субъектов малого и среднего предпринимательства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3 129 691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3 370 941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+ 241 250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Энергосбережение и повышение энергетической эффективности в муниципальных учреждениях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+ 400 000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культуры,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спорта и молодежной политики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8 839 361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14 230 832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+ 5 391 471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рисков и смягчение последствий чрезвычайных ситуаций природного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техногенного характера, а также обеспечение безопасности населения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20 115 415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+ 19 975 415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продолжение 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61804"/>
        </p:xfrm>
        <a:graphic>
          <a:graphicData uri="http://schemas.openxmlformats.org/drawingml/2006/table">
            <a:tbl>
              <a:tblPr/>
              <a:tblGrid>
                <a:gridCol w="3061003"/>
                <a:gridCol w="2232248"/>
                <a:gridCol w="1872208"/>
                <a:gridCol w="1692852"/>
              </a:tblGrid>
              <a:tr h="991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08.09.2020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Тамбовского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249 608 429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310 401 557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+ 60 793 128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регулирование рынков сельскохозяйственной продукции, сырья и продовольствия Тамбовского района Амурской области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4 603 373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4 755 407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152 034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деятельности органов муниципальной власти и управления в Тамбовском районе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20 495 923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12 962 507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- 7 533 416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качественным жильем населения Тамбовского района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1 828 500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2 429 694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+ 601 194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транспортного комплекса Тамбовского района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20 742 603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28 704 631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+ 7 962 028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Обращение с отходами, в том числе с твердыми коммунальными отходами на территории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4 476 871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+ 4 476 871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Комплексное развитие сельских территорий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4 219 897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4 323 294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+ 103 397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Непрограммные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468 166 567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523 715 782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+ 55 549 215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1 098 996 609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+ 175 364 577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88640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692696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124745"/>
          <a:ext cx="8858311" cy="5733257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066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08.09.2020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4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4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Разница между привлеченными и погашенными муниципальным образованием кредитами кредитных организаций в валюте Российской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Федерации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- 7 971 428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971 428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4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на счетах по учету средств местного бюджета в течение соответствующего финансового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7 971 428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7 971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428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1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Иные источники внутреннего финансирования дефицита местного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источников внутреннего финансирования дефицита районного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08.09.2020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1 098 996 609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175 364 577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098 996 609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175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364 577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КОНТАКТНАЯ ИНФОРМАЦИЯ ДЛЯ ГРАЖДАН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19675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Финансовое управление администрации Тамбовского района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endParaRPr lang="ru-RU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МЕСТОНАХОЖДЕНИЕ: 676950 Амурская область, с.Тамбовка, ул. Ленинская, 90,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каб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4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Тел. 8(41638)21092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3284984"/>
            <a:ext cx="5454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ЧАСЫ  РАБОТЫ: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ПН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     8.00 – 16.00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11799</TotalTime>
  <Words>808</Words>
  <Application>Microsoft Office PowerPoint</Application>
  <PresentationFormat>Экран (4:3)</PresentationFormat>
  <Paragraphs>201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Журко_ОА</cp:lastModifiedBy>
  <cp:revision>1090</cp:revision>
  <dcterms:created xsi:type="dcterms:W3CDTF">2009-11-28T13:13:59Z</dcterms:created>
  <dcterms:modified xsi:type="dcterms:W3CDTF">2020-09-16T03:37:34Z</dcterms:modified>
</cp:coreProperties>
</file>