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2019 год и плановый период 2020 и 2021 годов от 24.12.2019 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31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24.12.2019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31)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1 017 163 509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+ 243 928 056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133 563 305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145 720 347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+ 12 157 042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17 930 000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542 163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+ 101 612 163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621 742 148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751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900 999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+ 130 158 851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24.12.2019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3)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108 630 391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135 104 231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+ 26 473 840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4 244 070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5 212 863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+ 968 793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22 342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24 676 812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+2 334 761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1 200 395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+ 1 100 395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312 497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+ 12 497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7 840 346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12 713 734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+ 4 873 388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2 244 626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4 171 167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+ 1 926 541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672102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24.12.2019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31)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214 804 614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284 403 641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+ 69 599 027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4 868 870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12 022 402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+ 7 153 532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32 695 478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39 767 305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+ 7 071 827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7 885 555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37 634 720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+ 29 749 165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 Амурской области на 2019-2015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5 900 599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+ 5 900 599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367 129 452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458 172 308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+ 91 042 856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1 022 029 774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+ 248 794 321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24.12.2019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31)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106 385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+ 11 773 385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- 11 604 820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271 820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24.12.2019 </a:t>
                      </a:r>
                      <a:r>
                        <a:rPr lang="ru-RU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№ 31)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1 017 163 509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+ 243 928 056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1 022 029 774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+ 248 794 321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11601</TotalTime>
  <Words>854</Words>
  <Application>Microsoft Office PowerPoint</Application>
  <PresentationFormat>Экран (4:3)</PresentationFormat>
  <Paragraphs>205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1054</cp:revision>
  <dcterms:created xsi:type="dcterms:W3CDTF">2009-11-28T13:13:59Z</dcterms:created>
  <dcterms:modified xsi:type="dcterms:W3CDTF">2019-12-25T00:24:30Z</dcterms:modified>
</cp:coreProperties>
</file>