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2019 год и плановый период 2020 и 2021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23.04.2019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12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23.04.2019 №12)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876 601 526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+ 103 366 073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140 498 263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+ 6 934 958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17 930 000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66 418 771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+ 48 488 771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621 742 148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669 684 492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+ 47 942 344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23.04.2019 № 12)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116 864 451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+ 8 234 060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4 308 070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+ 64 000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22 342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22 669 646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+ 327 595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10 262 346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+ 2 422 000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2 921 669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+ 677 043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672102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23.04.2019 № 12)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214 804 614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236 682 966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+ 21 878 352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4 868 870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11 324 594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+ 6 455 724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35 789 184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+ 3 093 706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7 885 555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24 160 114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+ 16 274 559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 Амурской области на 2019-2015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5 634 181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+ 5 634 181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367 129 452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409 413 470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+ 42 284 018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881 467 791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+ 108 232 338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23.04.2019 № 12)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+ 8 667 000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- 8 498 435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+ 4 165 435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23.04.2019 № 12)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876 601 526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+ 103 366 073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881 467 791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+ 108 232 338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11493</TotalTime>
  <Words>844</Words>
  <Application>Microsoft Office PowerPoint</Application>
  <PresentationFormat>Экран (4:3)</PresentationFormat>
  <Paragraphs>205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1033</cp:revision>
  <dcterms:created xsi:type="dcterms:W3CDTF">2009-11-28T13:13:59Z</dcterms:created>
  <dcterms:modified xsi:type="dcterms:W3CDTF">2019-04-23T07:04:37Z</dcterms:modified>
</cp:coreProperties>
</file>