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2019 год и плановый период 2020 и 2021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19.02.2019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04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19.02.2019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04)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852 434 801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+ 79 199 348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136 177 805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+ 2 614 500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66 418 771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+ 48 488 771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649 838 225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+ 28 096 077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19.02.2019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04)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565 261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+ 934 870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4 308 070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+ 64 000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22 461 051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+ 119 000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10 000 346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+ 2 160 000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2 921 669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+ 677 043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19.02.2019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04)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236 682 966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+ 21 878 352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11 045 037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+ 6 176 167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35 704 184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+ 3 008 706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22 857 089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+ 14 971 534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399 718 293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+ 32 588 841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857 301 066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+ 84 065 613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19.02.2019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04)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+ 8 667 000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- 8 498 435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4 165 435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19.02.2019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04)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852 434 801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+ 79 199 348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857 301 066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+ 84 065 613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+ 4 866 235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11443</TotalTime>
  <Words>813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1024</cp:revision>
  <dcterms:created xsi:type="dcterms:W3CDTF">2009-11-28T13:13:59Z</dcterms:created>
  <dcterms:modified xsi:type="dcterms:W3CDTF">2019-02-19T08:53:23Z</dcterms:modified>
</cp:coreProperties>
</file>