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8" r:id="rId2"/>
    <p:sldId id="416" r:id="rId3"/>
    <p:sldId id="409" r:id="rId4"/>
    <p:sldId id="410" r:id="rId5"/>
    <p:sldId id="411" r:id="rId6"/>
    <p:sldId id="412" r:id="rId7"/>
    <p:sldId id="413" r:id="rId8"/>
    <p:sldId id="414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177279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</a:t>
            </a:r>
          </a:p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по внесению изменений в решение районного Совета народных депутатов «О районном бюджете на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2019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год и плановый период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2020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и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2021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годов от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15.01.2019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№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02</a:t>
            </a:r>
            <a:endParaRPr lang="ru-RU" altLang="ru-RU" sz="20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660033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20688"/>
            <a:ext cx="590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СОДЕРЖАНИЕ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141277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доходах …………………………………..……….….………2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расходах (в разрезе программ) ……………………….3 -4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источниках …………………………………………………..5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основных параметров бюджета ……………………………6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Контактная информация…………………………………………………….7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</a:t>
            </a:r>
            <a:r>
              <a:rPr lang="ru-RU" sz="2000" b="1" dirty="0" smtClean="0"/>
              <a:t>2019 </a:t>
            </a:r>
            <a:r>
              <a:rPr lang="ru-RU" sz="2000" b="1" dirty="0" smtClean="0"/>
              <a:t>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861299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25.12.2018 №38)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15.01.2019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всего, в том числе: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799 282 414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+ 26 046 961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133 563 305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133 563 305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58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17 930 000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30 930 000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+ 13 000 000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621 742 148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634 789 109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+ 13 046 961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16632"/>
            <a:ext cx="8712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</a:t>
            </a:r>
            <a:r>
              <a:rPr lang="ru-RU" sz="2000" b="1" dirty="0" smtClean="0"/>
              <a:t>2019 </a:t>
            </a:r>
            <a:r>
              <a:rPr lang="ru-RU" sz="2000" b="1" dirty="0" smtClean="0"/>
              <a:t>год </a:t>
            </a:r>
          </a:p>
          <a:p>
            <a:pPr algn="ctr">
              <a:spcBef>
                <a:spcPct val="5000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164288" y="548680"/>
            <a:ext cx="1979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980728"/>
          <a:ext cx="9001156" cy="6048672"/>
        </p:xfrm>
        <a:graphic>
          <a:graphicData uri="http://schemas.openxmlformats.org/drawingml/2006/table">
            <a:tbl>
              <a:tblPr/>
              <a:tblGrid>
                <a:gridCol w="3923927"/>
                <a:gridCol w="1800200"/>
                <a:gridCol w="1776386"/>
                <a:gridCol w="1500643"/>
              </a:tblGrid>
              <a:tr h="1102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15.01.2019 №02)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1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4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и сохранение культуры и искусства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108 630 391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108 630 391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использования муниципального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имущества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4 244 070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4 244 070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управления муниципальными финансами и муниципальным долгом Тамбовского района на период 2015-2021 годов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22 342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051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22 342 051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4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Экономическое развитие и инновационная экономика Тамбовского района на 2015-2021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года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Энергосбережение и повышение энергетической эффективности в муниципальных учреждениях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300 000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300 000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физической культуры,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спорта и молодежной политики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7 840 346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7 840 346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0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Снижение рисков и смягчение последствий чрезвычайных ситуаций природного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техногенного характера, а также обеспечение безопасности населения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2 244 626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2 244 626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</a:t>
            </a:r>
            <a:r>
              <a:rPr lang="ru-RU" sz="2000" b="1" dirty="0" smtClean="0"/>
              <a:t>2019 </a:t>
            </a:r>
            <a:r>
              <a:rPr lang="ru-RU" sz="2000" b="1" dirty="0" smtClean="0"/>
              <a:t>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продолжение 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561224"/>
        </p:xfrm>
        <a:graphic>
          <a:graphicData uri="http://schemas.openxmlformats.org/drawingml/2006/table">
            <a:tbl>
              <a:tblPr/>
              <a:tblGrid>
                <a:gridCol w="3061003"/>
                <a:gridCol w="2232248"/>
                <a:gridCol w="1872208"/>
                <a:gridCol w="1692852"/>
              </a:tblGrid>
              <a:tr h="11355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15.01.2019 №02)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образования Тамбовского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214 804 614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219 621 433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+ 4 816 819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сельского хозяйства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регулирование рынков сельскохозяйственной продукции, сырья и продовольствия Тамбовского района Амурской области на 201-2021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4 868 870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11 021 037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+ 6 152 167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деятельности органов местного самоуправления власти и управления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32 695 478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32 695 478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Обеспечение доступным и качественным жильем населения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737 100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+ 587 100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транспортного комплекса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7 885 555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8 366 555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+ 481 000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Непрограммные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367 129 452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381 504 027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+ 14 374 575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799 647 114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+ 26 411 661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</a:t>
            </a:r>
            <a:r>
              <a:rPr lang="ru-RU" sz="2000" b="1" dirty="0" smtClean="0"/>
              <a:t>2019 </a:t>
            </a:r>
            <a:r>
              <a:rPr lang="ru-RU" sz="2000" b="1" dirty="0" smtClean="0"/>
              <a:t>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925774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15.01.2019 №02)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от кредитных организаций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4 333 000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13 000 000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+ 8 667 000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кредитов, предоставленных кредитными организациями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- 4 333 000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-13 000 000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+ 8 667 000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 от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 от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остатков средств на счетах по учету средств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364 700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+ 364 700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Источники финансирования дефицита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364 700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+ 364 700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</a:t>
            </a:r>
            <a:r>
              <a:rPr lang="ru-RU" sz="2000" b="1" dirty="0" smtClean="0"/>
              <a:t>2019 </a:t>
            </a:r>
            <a:r>
              <a:rPr lang="ru-RU" sz="2000" b="1" dirty="0" smtClean="0"/>
              <a:t>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6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15.01.2019 №02)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799 282 414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+ 26 046 961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799 647 114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+ 26 411 661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- 364 700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+ 364 700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4868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КОНТАКТНАЯ ИНФОРМАЦИЯ ДЛЯ ГРАЖДАН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196752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Финансовое управление администрации Тамбовского района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endParaRPr lang="ru-RU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МЕСТОНАХОЖДЕНИЕ: 676950 Амурская область, с.Тамбовка, ул. Ленинская, 90, </a:t>
            </a:r>
            <a:r>
              <a:rPr lang="ru-RU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каб</a:t>
            </a: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 4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Тел. 8(41638)21092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3284984"/>
            <a:ext cx="5454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ЧАСЫ  РАБОТЫ: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ПН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     8.00 – 16.00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11428</TotalTime>
  <Words>792</Words>
  <Application>Microsoft Office PowerPoint</Application>
  <PresentationFormat>Экран (4:3)</PresentationFormat>
  <Paragraphs>201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Журко_ОА</cp:lastModifiedBy>
  <cp:revision>1019</cp:revision>
  <dcterms:created xsi:type="dcterms:W3CDTF">2009-11-28T13:13:59Z</dcterms:created>
  <dcterms:modified xsi:type="dcterms:W3CDTF">2019-02-18T09:07:53Z</dcterms:modified>
</cp:coreProperties>
</file>