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2019 год и плановый период 2020 и 2021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11.06.2019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16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11.06.2019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8 418 354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125 182 901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141 655 595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092 290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17 930 000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412 226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482 226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621 742 148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670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350 533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48 608 385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11.06.2019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118 559 621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+ 9 929 230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4 618 070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+ 374 000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22 342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22 008 146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- 333 905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10 403 346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+ 2 563 000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2 950 712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+ 706 086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672102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11.06.2019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214 804 614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253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687 238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+ 38 882 624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4 868 870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11 384 594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+ 6 515 724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36 830 686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+ 4 135 208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7 885 555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24 160 114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+ 16 274 559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 Амурской области на 2019-2015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5 900 599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+ 5 900 599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367 129 452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411 144 393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+ 44 014 941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903 284 619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+ 130 049 166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11.06.2019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25 286 385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20 953 385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784 820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451 820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11.06.2019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898 418 354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+ 125 182 901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903 284 619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+ 130 049 166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11522</TotalTime>
  <Words>846</Words>
  <Application>Microsoft Office PowerPoint</Application>
  <PresentationFormat>Экран (4:3)</PresentationFormat>
  <Paragraphs>205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1039</cp:revision>
  <dcterms:created xsi:type="dcterms:W3CDTF">2009-11-28T13:13:59Z</dcterms:created>
  <dcterms:modified xsi:type="dcterms:W3CDTF">2019-06-14T05:02:05Z</dcterms:modified>
</cp:coreProperties>
</file>