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.0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710 901 379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89 359 198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719 806 779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98 264 598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11288</TotalTime>
  <Words>97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987</cp:revision>
  <dcterms:created xsi:type="dcterms:W3CDTF">2009-11-28T13:13:59Z</dcterms:created>
  <dcterms:modified xsi:type="dcterms:W3CDTF">2018-02-28T01:54:43Z</dcterms:modified>
</cp:coreProperties>
</file>