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8" r:id="rId2"/>
    <p:sldId id="406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222522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по внесению изменений в бюджет </a:t>
            </a: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2017 - 2019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годы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2017- 2019 </a:t>
            </a:r>
            <a:r>
              <a:rPr lang="ru-RU" sz="2000" b="1" dirty="0"/>
              <a:t>годы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2017 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20.12.2016 №52)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.0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.201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673 303 967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smtClean="0">
                          <a:latin typeface="Times New Roman"/>
                          <a:ea typeface="Times New Roman"/>
                          <a:cs typeface="Times New Roman"/>
                        </a:rPr>
                        <a:t>51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761 786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621 542 181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674 227 967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52 685 786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-924 000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-924 000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11281</TotalTime>
  <Words>95</Words>
  <Application>Microsoft Office PowerPoint</Application>
  <PresentationFormat>Экран 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Admin</cp:lastModifiedBy>
  <cp:revision>985</cp:revision>
  <dcterms:created xsi:type="dcterms:W3CDTF">2009-11-28T13:13:59Z</dcterms:created>
  <dcterms:modified xsi:type="dcterms:W3CDTF">2018-02-28T01:45:51Z</dcterms:modified>
</cp:coreProperties>
</file>