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08" r:id="rId2"/>
    <p:sldId id="406" r:id="rId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222522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по внесению изменений в бюджет </a:t>
            </a: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2017 - 2019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годы</a:t>
            </a: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2017- 2019 </a:t>
            </a:r>
            <a:r>
              <a:rPr lang="ru-RU" sz="2000" b="1" dirty="0"/>
              <a:t>годы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2017 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20.12.2016 №52)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2017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.0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.201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№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621 542 181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656 342 742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34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800 561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621 542 181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657 266 742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Times New Roman"/>
                          <a:ea typeface="Times New Roman"/>
                          <a:cs typeface="Times New Roman"/>
                        </a:rPr>
                        <a:t>35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724 561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-924 000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-924 000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11278</TotalTime>
  <Words>95</Words>
  <Application>Microsoft Office PowerPoint</Application>
  <PresentationFormat>Экран (4:3)</PresentationFormat>
  <Paragraphs>27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Admin</cp:lastModifiedBy>
  <cp:revision>985</cp:revision>
  <dcterms:created xsi:type="dcterms:W3CDTF">2009-11-28T13:13:59Z</dcterms:created>
  <dcterms:modified xsi:type="dcterms:W3CDTF">2018-02-28T01:46:04Z</dcterms:modified>
</cp:coreProperties>
</file>