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16.02.201</a:t>
                      </a:r>
                      <a:r>
                        <a:rPr lang="en-US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№01)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624 091 694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549 513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625 015 694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473 513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11274</TotalTime>
  <Words>90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985</cp:revision>
  <dcterms:created xsi:type="dcterms:W3CDTF">2009-11-28T13:13:59Z</dcterms:created>
  <dcterms:modified xsi:type="dcterms:W3CDTF">2018-02-28T01:46:12Z</dcterms:modified>
</cp:coreProperties>
</file>