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8" r:id="rId2"/>
    <p:sldId id="406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22252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по внесению изменений в бюджет </a:t>
            </a: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2017 - 2019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годы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2017- 2019 </a:t>
            </a:r>
            <a:r>
              <a:rPr lang="ru-RU" sz="2000" b="1" dirty="0"/>
              <a:t>годы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2017 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20.12.2016 №52)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16.02.201</a:t>
                      </a:r>
                      <a:r>
                        <a:rPr lang="en-US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№01)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624 091 694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549 513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625 015 694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473 513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-924000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-924000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11274</TotalTime>
  <Words>90</Words>
  <Application>Microsoft Office PowerPoint</Application>
  <PresentationFormat>Экран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Admin</cp:lastModifiedBy>
  <cp:revision>985</cp:revision>
  <dcterms:created xsi:type="dcterms:W3CDTF">2009-11-28T13:13:59Z</dcterms:created>
  <dcterms:modified xsi:type="dcterms:W3CDTF">2018-02-28T01:46:12Z</dcterms:modified>
</cp:coreProperties>
</file>