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408" r:id="rId2"/>
    <p:sldId id="406" r:id="rId3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E0000"/>
    <a:srgbClr val="F276E0"/>
    <a:srgbClr val="E0E7B7"/>
    <a:srgbClr val="C7EBB3"/>
    <a:srgbClr val="D3F6A8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7093" autoAdjust="0"/>
    <p:restoredTop sz="86437" autoAdjust="0"/>
  </p:normalViewPr>
  <p:slideViewPr>
    <p:cSldViewPr>
      <p:cViewPr>
        <p:scale>
          <a:sx n="75" d="100"/>
          <a:sy n="75" d="100"/>
        </p:scale>
        <p:origin x="-960" y="-8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50" d="100"/>
        <a:sy n="15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E96A8E9-ADFA-41D7-BD3A-6272B69E7C75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629"/>
            <a:ext cx="5438775" cy="4467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8CB33CC-3D6D-454E-8629-6ED9D0C783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E0B11-6875-4006-B87B-B7A91E63F031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A71DB-613B-4027-8FF0-1CC397F506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5CE28-2EE8-460D-A1E5-A20904054A6D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93F20-E67C-48D9-B389-D25990CE80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A53F0-AA3B-4EBE-9D43-59EFF77A2EBB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786AF-E37A-427F-80D3-3D2BC3D3C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D0219-0B8A-4C9E-A4EE-186F73DE7867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951EB-39F2-422B-81A7-C34D94596D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E9F55-46FB-4A47-8027-B329B0153067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E59F9-B403-4D08-8C7F-6D9357ED6D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4DB6E-CF01-4E4A-9C7E-BB40160C8DB0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15E8B-42F4-4231-A8AC-C7FC452772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2A0F7-FD7A-4D76-B19B-863B6AFFE754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0602B-2B8E-4ADD-ADE2-0560B3F52B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8CB18-76A4-4502-A3EF-8D4BF9E41B16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942DA-4E74-43B6-8168-16C2EAD55E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CC3D1-D9D6-430E-BBB0-7757D1D312EA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DD094-E0EA-406F-AF02-8343833FC8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284F4-6B67-486C-BFC6-91B515D01D35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1A302-09B2-4395-8941-4130247AC8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E8F61-4FA7-45FE-9805-67CB495410EB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3A229-F1AB-48AD-BF55-2EBBAC25E1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C39A92-178F-4F1E-B190-1912F171075F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CF17168-F545-4304-BCE4-1E029B8A45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5" name="Picture 12" descr="C:\Users\KorolkoEA\Desktop\nevsk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4508500"/>
            <a:ext cx="2808287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14" descr="C:\Users\KorolkoEA\Desktop\Infrastruktura-gorodskogo-rayon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50" y="4500563"/>
            <a:ext cx="2732088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10" descr="C:\Users\KorolkoEA\Desktop\i177320-contentImage1_1-origina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25" y="4508500"/>
            <a:ext cx="302418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85750" y="142875"/>
            <a:ext cx="4714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altLang="ru-RU">
              <a:latin typeface="Franklin Gothic Book" pitchFamily="34" charset="0"/>
            </a:endParaRPr>
          </a:p>
        </p:txBody>
      </p:sp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239713" y="2746375"/>
            <a:ext cx="7356475" cy="125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2910" y="2428868"/>
            <a:ext cx="8001056" cy="222522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4400" b="1" spc="50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БЮДЖЕТ ДЛЯ </a:t>
            </a:r>
            <a:r>
              <a:rPr lang="ru-RU" altLang="ru-RU" sz="44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ГРАЖДАН по внесению изменений в бюджет </a:t>
            </a:r>
            <a:r>
              <a:rPr lang="ru-RU" altLang="ru-RU" sz="4400" b="1" spc="50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2017 - 2019 </a:t>
            </a:r>
            <a:r>
              <a:rPr lang="ru-RU" altLang="ru-RU" sz="44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годы</a:t>
            </a:r>
          </a:p>
        </p:txBody>
      </p:sp>
      <p:pic>
        <p:nvPicPr>
          <p:cNvPr id="15367" name="Picture 12" descr="Герб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43372" y="428604"/>
            <a:ext cx="85725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14" descr="http://www.tambr.ru/images/932/thumbs/DSC07467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750" y="285750"/>
            <a:ext cx="2928938" cy="2214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16" descr="DSC07230_Copy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86438" y="428625"/>
            <a:ext cx="3071812" cy="2071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2017- 2019 </a:t>
            </a:r>
            <a:r>
              <a:rPr lang="ru-RU" sz="2000" b="1" dirty="0"/>
              <a:t>годы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1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5429288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2017 год (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20.12.2016 №52)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2017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07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.201</a:t>
                      </a: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42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621 542 181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736 664 174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115 121</a:t>
                      </a:r>
                      <a:r>
                        <a:rPr lang="en-US" sz="20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993</a:t>
                      </a: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61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621 542 181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745 569 574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smtClean="0">
                          <a:latin typeface="Times New Roman"/>
                          <a:ea typeface="Times New Roman"/>
                          <a:cs typeface="Times New Roman"/>
                        </a:rPr>
                        <a:t>124 027 393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2142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ПРОФИЦИТ (+),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ДЕФИЦИТ (-)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20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-8 905 400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-8 905 400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11290</TotalTime>
  <Words>97</Words>
  <Application>Microsoft Office PowerPoint</Application>
  <PresentationFormat>Экран (4:3)</PresentationFormat>
  <Paragraphs>27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Bigi</dc:creator>
  <cp:lastModifiedBy>Admin</cp:lastModifiedBy>
  <cp:revision>988</cp:revision>
  <dcterms:created xsi:type="dcterms:W3CDTF">2009-11-28T13:13:59Z</dcterms:created>
  <dcterms:modified xsi:type="dcterms:W3CDTF">2018-02-28T01:57:37Z</dcterms:modified>
</cp:coreProperties>
</file>