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5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от 28.02.2018 № 03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28.02.2018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03)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729 944 950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+ 39 818 959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121 343 558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+ 3 193 452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30 881 516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+ 13 321 516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577 719 876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+ 23 303 991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47996"/>
        </p:xfrm>
        <a:graphic>
          <a:graphicData uri="http://schemas.openxmlformats.org/drawingml/2006/table">
            <a:tbl>
              <a:tblPr/>
              <a:tblGrid>
                <a:gridCol w="2988995"/>
                <a:gridCol w="1872208"/>
                <a:gridCol w="2232248"/>
                <a:gridCol w="1764860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бюджет на 2018 год (Решение районного Совета 28.02.2018 №03)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104 152 148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-3 513 300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5 296 195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+ 1 589 000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1 710 000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6 470 541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1 887 975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бюджет на 2018 год (Решение районного Совета 28.02.2018 №03)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185 269 367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+ 9 566 064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4 383 385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- 1 568 747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27 749 157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+ 679 015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18 184 057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+ 11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579 906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354 352 027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+ 21 031 621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730 639 550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+ 40 513 559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бюджет на 2018 год (Решение районного Совета 28.02.2018 №03)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бюджет на 2018 год (Решение районного Совета 28.02.2018 №03)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729 944 950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+ 39 818 959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730 639 550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+ 40 513 559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11416</TotalTime>
  <Words>792</Words>
  <Application>Microsoft Office PowerPoint</Application>
  <PresentationFormat>Экран (4:3)</PresentationFormat>
  <Paragraphs>197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1018</cp:revision>
  <dcterms:created xsi:type="dcterms:W3CDTF">2009-11-28T13:13:59Z</dcterms:created>
  <dcterms:modified xsi:type="dcterms:W3CDTF">2019-02-18T01:52:51Z</dcterms:modified>
</cp:coreProperties>
</file>