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5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2018 год и плановый период 2019 и 2020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25.12.2018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37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25.12.2018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903 835 753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+ 213 709 762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129 264 905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+ 11 114 799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17 560 000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95 081 741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+ 77 521 741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679 489 107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+ 125 073 222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60562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308304" y="620688"/>
            <a:ext cx="1835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052735"/>
          <a:ext cx="8858311" cy="5999539"/>
        </p:xfrm>
        <a:graphic>
          <a:graphicData uri="http://schemas.openxmlformats.org/drawingml/2006/table">
            <a:tbl>
              <a:tblPr/>
              <a:tblGrid>
                <a:gridCol w="3349035"/>
                <a:gridCol w="1872208"/>
                <a:gridCol w="1872208"/>
                <a:gridCol w="1764860"/>
              </a:tblGrid>
              <a:tr h="1196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25.12.2018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6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4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122 967 877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+ 15 302 429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3 707 195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4 150 553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+ 443 358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706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22 897 435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+ 1 862 737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Противодействие злоупотреблению наркотическими средствами и их незаконному обороту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- 1 128 000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5 620 541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32 098 695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+ 26 478 154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3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1 787 975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2 362 380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+ 574 405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25.12.2018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175 703 303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272 004 037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+ 96 300 734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8 149 967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+ 2 197 835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27 070 142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35 625 195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+ 8 555 053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6 604 151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23 423 679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+ 16 819 528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333 320 406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381 225 235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+ 47 904 829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906 074 153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+ 215 948 162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25.12.2018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13 000 000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8 023 134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719 000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6 479 334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25.12.2018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903 835 753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213 709 762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906 074 153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+ 215 945 162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+ 2 238 400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11654</TotalTime>
  <Words>825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1060</cp:revision>
  <dcterms:created xsi:type="dcterms:W3CDTF">2009-11-28T13:13:59Z</dcterms:created>
  <dcterms:modified xsi:type="dcterms:W3CDTF">2019-02-18T06:18:59Z</dcterms:modified>
</cp:coreProperties>
</file>