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2018 год и плановый период 2019 и 2020 годов от 24.01.2018 № 01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24.01.2018 №0</a:t>
                      </a: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703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447 507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+ 13 321 516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118 150 106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118 150 106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17 560 000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30 881 516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+ 13 321 516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554 415 885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554 415 885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47996"/>
        </p:xfrm>
        <a:graphic>
          <a:graphicData uri="http://schemas.openxmlformats.org/drawingml/2006/table">
            <a:tbl>
              <a:tblPr/>
              <a:tblGrid>
                <a:gridCol w="2988995"/>
                <a:gridCol w="1872208"/>
                <a:gridCol w="2232248"/>
                <a:gridCol w="1764860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24.01.2018 №0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107 665 448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108 665 448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+ 1 000 000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3 707 195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5 296 195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+ 1 589 000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21 034 698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21 034 698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1 510 000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1 710 000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5 620 541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6 120 541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1 787 975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1 887 975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6122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1135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24.01.2018 №0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175 703 303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179 849 303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+ 4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146 000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5 952 132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5 952 132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27 070 142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27 204 142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+ 134 000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6 604 151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7 346 051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+ 741 900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333 320 406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338 925 622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+ 5 605 216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704 142 107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+ 14 016 116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24.01.2018 №0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4 976 866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4 976 866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- 3 239 666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- 3 239 666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24.01.2018 №0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703 447 507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+ 13 321 516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704 142 107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+ 14 016 116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11396</TotalTime>
  <Words>789</Words>
  <Application>Microsoft Office PowerPoint</Application>
  <PresentationFormat>Экран (4:3)</PresentationFormat>
  <Paragraphs>197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1012</cp:revision>
  <dcterms:created xsi:type="dcterms:W3CDTF">2009-11-28T13:13:59Z</dcterms:created>
  <dcterms:modified xsi:type="dcterms:W3CDTF">2019-02-18T01:36:32Z</dcterms:modified>
</cp:coreProperties>
</file>