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5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2018 год и плановый период 2019 и 2020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18.12.2018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32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18.12.2018 № 32)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895 109 759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+ 204 983 768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129 264 905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+ 11 114 799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17 560 000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96 914 931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+ 79 354 931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668 929 923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+ 114 514 038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60562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308304" y="620688"/>
            <a:ext cx="1835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052735"/>
          <a:ext cx="8858311" cy="5999539"/>
        </p:xfrm>
        <a:graphic>
          <a:graphicData uri="http://schemas.openxmlformats.org/drawingml/2006/table">
            <a:tbl>
              <a:tblPr/>
              <a:tblGrid>
                <a:gridCol w="3349035"/>
                <a:gridCol w="1872208"/>
                <a:gridCol w="1872208"/>
                <a:gridCol w="1764860"/>
              </a:tblGrid>
              <a:tr h="1196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18.12.2018 № 32)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6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4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122 561 777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+ 14 896 329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3 707 195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4 145 003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+ 437 808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0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23 036 709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+ 2 002 011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Противодействие злоупотреблению наркотическими средствами и их незаконному обороту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1 510 000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382 000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- 1 128 000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5 620 541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32 128 516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+ 26 507 975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1 787 975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2 461 177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+ 673 202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18.12.2018 № 32)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175 703 303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272 212 085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+ 96 508 782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8 149 967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+ 2 197 835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27 070 142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36 044 323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+ 8 974 181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6 604 151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23 561 179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+ 16 957 028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333 320 406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371 878 323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+ 38 557 917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897 348 159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+ 207 222 168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18.12.2018 </a:t>
                      </a:r>
                      <a:r>
                        <a:rPr lang="ru-RU" sz="1400" b="1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400" b="1" baseline="0" smtClean="0">
                          <a:latin typeface="Times New Roman"/>
                          <a:ea typeface="Times New Roman"/>
                          <a:cs typeface="Times New Roman"/>
                        </a:rPr>
                        <a:t> 32</a:t>
                      </a:r>
                      <a:r>
                        <a:rPr lang="ru-RU" sz="1400" b="1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8 023 134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- 9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719 000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6 479 334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18.12.2018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886 962 709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+ 196 836 718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889 201 109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+ 199 075 118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11583</TotalTime>
  <Words>825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1050</cp:revision>
  <dcterms:created xsi:type="dcterms:W3CDTF">2009-11-28T13:13:59Z</dcterms:created>
  <dcterms:modified xsi:type="dcterms:W3CDTF">2019-02-18T06:14:18Z</dcterms:modified>
</cp:coreProperties>
</file>