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5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2018 год и плановый период 2019 и 2020 годов </a:t>
            </a:r>
            <a:r>
              <a:rPr lang="ru-RU" altLang="ru-RU" sz="2000" b="1" spc="5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от 17.04.2018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10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17.04.2018 № 10)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797 915 670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+107 789 679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118 150 106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122 143 558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+ 3 993 452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17 560 000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48 715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868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+ 31 155 868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554 415 885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627 056 244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+ 72 640 359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47996"/>
        </p:xfrm>
        <a:graphic>
          <a:graphicData uri="http://schemas.openxmlformats.org/drawingml/2006/table">
            <a:tbl>
              <a:tblPr/>
              <a:tblGrid>
                <a:gridCol w="2988995"/>
                <a:gridCol w="1872208"/>
                <a:gridCol w="2232248"/>
                <a:gridCol w="1764860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17.04.2018 №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107 665 448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118 593 432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+ 10 927 984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3 707 195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5 296 195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+ 1 589 000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21 034 698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21 181 403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+ 146 705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1 510 000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1 860 000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+ 350 000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5 620 541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8 506 012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+ 2 885 471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1 787 975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2 034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039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+ 246 064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6122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1135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17.04.2018 №10)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175 703 303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231 245 543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+ 55 542 240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5 952 132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7 277 785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+ 1 325 653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27 070 142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30 853 378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+ 3 783 236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6 604 151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18 212 579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+ 11 608 428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333 320 406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352 812 804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+ 19 492 398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798 610 270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+ 108 484 279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17.04.2018 №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4 976 866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4 976 866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- 3 239 666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- 3 239 666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17.04.2018 № 10)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797 915 670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+ 107 789 679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798 610 270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108 484 279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11436</TotalTime>
  <Words>800</Words>
  <Application>Microsoft Office PowerPoint</Application>
  <PresentationFormat>Экран (4:3)</PresentationFormat>
  <Paragraphs>198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1028</cp:revision>
  <dcterms:created xsi:type="dcterms:W3CDTF">2009-11-28T13:13:59Z</dcterms:created>
  <dcterms:modified xsi:type="dcterms:W3CDTF">2019-02-18T02:14:40Z</dcterms:modified>
</cp:coreProperties>
</file>