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5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2018 год и плановый период 2019 и 2020 годов от 16.10.2018 № 29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16.10.2018 № 29)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886 962 709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+ 196 836 718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422 796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+ 10 272 690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17 560 000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94 824 454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+ 77 264 454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663 715 459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+ 109 299 574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60562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308304" y="620688"/>
            <a:ext cx="1835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052735"/>
          <a:ext cx="8858311" cy="5999539"/>
        </p:xfrm>
        <a:graphic>
          <a:graphicData uri="http://schemas.openxmlformats.org/drawingml/2006/table">
            <a:tbl>
              <a:tblPr/>
              <a:tblGrid>
                <a:gridCol w="3349035"/>
                <a:gridCol w="1872208"/>
                <a:gridCol w="1872208"/>
                <a:gridCol w="1764860"/>
              </a:tblGrid>
              <a:tr h="1196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16.10.2018 №29)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6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4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123 178 327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+ 15 512 879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3 707 195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+ 630 000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0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22 795 971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+ 1 761 273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злоупотреблению наркотическими средствами и их незаконному обороту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- 1 128 000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5 620 541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31 779 892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+ 26 159 351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3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1 787 975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2 374 253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+ 586 278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16.10.2018 № 29)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175 703 303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272 079 770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+ 96 376 467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7 859 967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+ 1 907 835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27 070 142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33 701 223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+ 6 631 081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6 604 151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23 561 179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+ 16 957 028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333 320 406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366 364 232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+ 33 043 826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889 201 109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+ 199 075 118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16.10.2018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8 023 134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719 000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6 479 334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бюджет на 2018 год (Решение районного Совета 16.10.2018 №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29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886 962 709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+ 196 836 718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889 201 109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+ 199 075 118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11544</TotalTime>
  <Words>825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1045</cp:revision>
  <dcterms:created xsi:type="dcterms:W3CDTF">2009-11-28T13:13:59Z</dcterms:created>
  <dcterms:modified xsi:type="dcterms:W3CDTF">2019-02-18T04:58:23Z</dcterms:modified>
</cp:coreProperties>
</file>