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8" r:id="rId2"/>
    <p:sldId id="415" r:id="rId3"/>
    <p:sldId id="409" r:id="rId4"/>
    <p:sldId id="410" r:id="rId5"/>
    <p:sldId id="411" r:id="rId6"/>
    <p:sldId id="412" r:id="rId7"/>
    <p:sldId id="413" r:id="rId8"/>
    <p:sldId id="414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177279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</a:t>
            </a:r>
          </a:p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по внесению изменений в решение районного Совета народных депутатов «О районном бюджете на 2018 год и плановый период 2019 и 2020 годов от 16.10.2018 № 29</a:t>
            </a: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620688"/>
            <a:ext cx="590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СОДЕРЖАНИЕ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1412776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доходах …………………………………..……….….………2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расходах (в разрезе программ) ……………………….3 -4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источниках …………………………………………………..5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основных параметров бюджета ……………………………6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Контактная информация…………………………………………………….7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861299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16.10.2018 № 29)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всего, в том числе: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690 125 991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886 962 709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+ 196 836 718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4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118 150 106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128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422 796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+ 10 272 690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958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17 560 000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94 824 454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+ 77 264 454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554 415 885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663 715 459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+ 109 299 574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16632"/>
            <a:ext cx="860562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 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308304" y="620688"/>
            <a:ext cx="1835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052735"/>
          <a:ext cx="8858311" cy="5999539"/>
        </p:xfrm>
        <a:graphic>
          <a:graphicData uri="http://schemas.openxmlformats.org/drawingml/2006/table">
            <a:tbl>
              <a:tblPr/>
              <a:tblGrid>
                <a:gridCol w="3349035"/>
                <a:gridCol w="1872208"/>
                <a:gridCol w="1872208"/>
                <a:gridCol w="1764860"/>
              </a:tblGrid>
              <a:tr h="11963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программы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16.10.2018 №29)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56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4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и сохранение культуры и искусства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107 665 448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123 178 327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+ 15 512 879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9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использования муниципального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имущества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3 707 195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4 337 195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+ 630 000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706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управления муниципальными финансами и муниципальным долгом Тамбовского района на период 2015-2021 годов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21 034 698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22 795 971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+ 1 761 273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9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Противодействие злоупотреблению наркотическими средствами и их незаконному обороту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9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Экономическое развитие и инновационная экономика Тамбовского района на 2015-2021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года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1 510 000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382 000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- 1 128 000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9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физической культуры,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спорта и молодежной политики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5 620 541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31 779 892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+ 26 159 351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33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Снижение рисков и смягчение последствий чрезвычайных ситуаций природного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техногенного характера, а также обеспечение безопасности населения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1 787 975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2 374 253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+ 586 278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продолжение 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4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561224"/>
        </p:xfrm>
        <a:graphic>
          <a:graphicData uri="http://schemas.openxmlformats.org/drawingml/2006/table">
            <a:tbl>
              <a:tblPr/>
              <a:tblGrid>
                <a:gridCol w="3061003"/>
                <a:gridCol w="2232248"/>
                <a:gridCol w="1872208"/>
                <a:gridCol w="1692852"/>
              </a:tblGrid>
              <a:tr h="11355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16.10.2018 № 29)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образования Тамбовского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175 703 303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272 079 770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+ 96 376 467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сельского хозяйства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регулирование рынков сельскохозяйственной продукции, сырья и продовольствия Тамбовского района Амурской области на 201-2021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5 952 132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7 859 967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+ 1 907 835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деятельности органов местного самоуправления власти и управления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27 070 142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33 701 223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+ 6 631 081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Обеспечение доступным и качественным жильем населения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737 100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+ 587 100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транспортного комплекса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6 604 151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23 561 179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+ 16 957 028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Непрограммные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расходы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333 320 406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366 364 232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+ 33 043 826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690 125 991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889 201 109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+ 199 075 118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925774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16.10.2018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ru-RU" sz="14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Получение кредитов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от кредитных организаций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4 976 866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13 000 000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8 023 134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Погашение кредитов, предоставленных кредитными организациями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- 3 239 666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- 9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719 000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6 479 334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Получение кредитов от других бюджетов бюджетной системы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Погашение кредитов от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других бюджетов бюджетной системы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- 1 737 200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- 1 737 200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Изменение остатков средств на счетах по учету средств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694 600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+ 694 600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Источники финансирования дефицита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2 238 400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+ 2 238 400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6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бюджет на 2018 год (Решение районного Совета 16.10.2018 №</a:t>
                      </a:r>
                      <a:r>
                        <a:rPr lang="ru-RU" sz="14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29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690 125 991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886 962 709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+ 196 836 718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690 125 991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889 201 109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+ 199 075 118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- 2 238 400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+ 2 238 400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7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54868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КОНТАКТНАЯ ИНФОРМАЦИЯ ДЛЯ ГРАЖДАН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1196752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Финансовое управление администрации Тамбовского района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endParaRPr lang="ru-RU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МЕСТОНАХОЖДЕНИЕ: 676950 Амурская область, с.Тамбовка, ул. Ленинская, 90, </a:t>
            </a:r>
            <a:r>
              <a:rPr lang="ru-RU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каб</a:t>
            </a: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. 4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Тел. 8(41638)21092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3284984"/>
            <a:ext cx="5454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ЧАСЫ  РАБОТЫ: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ПН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     8.00 – 16.00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11544</TotalTime>
  <Words>825</Words>
  <Application>Microsoft Office PowerPoint</Application>
  <PresentationFormat>Экран (4:3)</PresentationFormat>
  <Paragraphs>201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Журко_ОА</cp:lastModifiedBy>
  <cp:revision>1045</cp:revision>
  <dcterms:created xsi:type="dcterms:W3CDTF">2009-11-28T13:13:59Z</dcterms:created>
  <dcterms:modified xsi:type="dcterms:W3CDTF">2019-02-18T04:58:23Z</dcterms:modified>
</cp:coreProperties>
</file>